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73" r:id="rId5"/>
    <p:sldId id="274" r:id="rId6"/>
    <p:sldId id="259" r:id="rId7"/>
    <p:sldId id="260" r:id="rId8"/>
    <p:sldId id="276" r:id="rId9"/>
    <p:sldId id="261" r:id="rId10"/>
    <p:sldId id="262" r:id="rId11"/>
    <p:sldId id="267" r:id="rId12"/>
    <p:sldId id="268" r:id="rId13"/>
    <p:sldId id="269" r:id="rId14"/>
    <p:sldId id="277" r:id="rId15"/>
    <p:sldId id="278" r:id="rId16"/>
    <p:sldId id="279" r:id="rId17"/>
    <p:sldId id="271" r:id="rId18"/>
    <p:sldId id="280" r:id="rId19"/>
    <p:sldId id="281" r:id="rId20"/>
    <p:sldId id="282" r:id="rId21"/>
    <p:sldId id="284" r:id="rId22"/>
    <p:sldId id="265" r:id="rId23"/>
    <p:sldId id="275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  <p:transition spd="med"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CB6DCFB-286D-4E5E-8C26-6F6BA41630AF}" type="datetimeFigureOut">
              <a:rPr lang="pl-PL" smtClean="0"/>
              <a:pPr/>
              <a:t>23.08.2017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E97D7A3-D0AA-4315-BFE9-2557CD40F62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000">
    <p:random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ndrzej%20Orli&#324;ski\Music\293-front-music.pl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szkolamedyczna@o2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00232" y="571480"/>
            <a:ext cx="6715172" cy="1857388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b="1" dirty="0" smtClean="0"/>
              <a:t> </a:t>
            </a:r>
            <a:r>
              <a:rPr lang="pl-PL" sz="27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Centrum Kształcenia Zawodowego                  i Ustawicznego w Morawicy </a:t>
            </a:r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2857496"/>
            <a:ext cx="8358246" cy="2781304"/>
          </a:xfrm>
        </p:spPr>
        <p:txBody>
          <a:bodyPr>
            <a:noAutofit/>
          </a:bodyPr>
          <a:lstStyle/>
          <a:p>
            <a:pPr algn="ctr"/>
            <a:r>
              <a:rPr lang="pl-PL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Terapeuta zajęciowy</a:t>
            </a:r>
            <a:endParaRPr lang="pl-PL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content-waw1-1.xx.fbcdn.net/v/t1.0-1/p200x200/20621096_1593867087321730_1705215793580696442_n.jpg?oh=78da993c277dcb6a63ceb95656385837&amp;oe=5A26E5F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1619250" cy="1619251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70" y="5143488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293-front-music.p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519093" cy="271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42902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500042"/>
            <a:ext cx="3643337" cy="5672158"/>
          </a:xfrm>
        </p:spPr>
      </p:pic>
      <p:pic>
        <p:nvPicPr>
          <p:cNvPr id="6" name="Symbol zastępczy zawartości 5" descr="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500042"/>
            <a:ext cx="3571900" cy="5672158"/>
          </a:xfrm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8286808" cy="6286544"/>
          </a:xfrm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Kształcenie dla zawodu Terapeuta zajęciowy od roku szkolnego 2017/2018 prowadzone jest w Policealnej Szkole dla Dorosłych.</a:t>
            </a:r>
          </a:p>
          <a:p>
            <a:pPr>
              <a:buNone/>
            </a:pPr>
            <a:endParaRPr lang="pl-PL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Nauka na tym kierunku trwa 2 lata (4 semestry).  Plan zajęć dostosowany jest do osób pracujących.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Nasze prace</a:t>
            </a:r>
            <a:endParaRPr lang="pl-PL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ymbol zastępczy zawartości 3" descr="DSC_0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643338" cy="2286016"/>
          </a:xfrm>
        </p:spPr>
      </p:pic>
      <p:pic>
        <p:nvPicPr>
          <p:cNvPr id="11" name="Symbol zastępczy zawartości 4" descr="DSC_0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3967162" cy="2271713"/>
          </a:xfrm>
          <a:prstGeom prst="rect">
            <a:avLst/>
          </a:prstGeom>
        </p:spPr>
      </p:pic>
      <p:pic>
        <p:nvPicPr>
          <p:cNvPr id="12" name="Symbol zastępczy zawartości 5" descr="DSC_03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071942"/>
            <a:ext cx="5429288" cy="257176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DSC_03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714545" y="2428869"/>
            <a:ext cx="6215108" cy="1928826"/>
          </a:xfrm>
        </p:spPr>
      </p:pic>
      <p:pic>
        <p:nvPicPr>
          <p:cNvPr id="6" name="Symbol zastępczy zawartości 5" descr="DSC_03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0815" y="2385211"/>
            <a:ext cx="6199230" cy="2000264"/>
          </a:xfrm>
        </p:spPr>
      </p:pic>
      <p:pic>
        <p:nvPicPr>
          <p:cNvPr id="7" name="Symbol zastępczy zawartości 4" descr="DSC_0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564585" y="2364582"/>
            <a:ext cx="6215104" cy="2057399"/>
          </a:xfrm>
          <a:prstGeom prst="rect">
            <a:avLst/>
          </a:prstGeom>
        </p:spPr>
      </p:pic>
      <p:pic>
        <p:nvPicPr>
          <p:cNvPr id="8" name="Symbol zastępczy zawartości 5" descr="DSC_0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739862" y="2418156"/>
            <a:ext cx="6215105" cy="195025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content-waw1-1.xx.fbcdn.net/v/t1.0-9/19248073_1567404689967970_7119121723698675995_n.jpg?oh=0f38489faaa2ee11ef1ebb05bbc0058c&amp;oe=5A1AAA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78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dirty="0" smtClean="0"/>
              <a:t>ZAPRASZAMY</a:t>
            </a:r>
          </a:p>
          <a:p>
            <a:pPr algn="ctr">
              <a:buNone/>
            </a:pPr>
            <a:r>
              <a:rPr lang="pl-PL" b="1" dirty="0" smtClean="0"/>
              <a:t>Czekamy właśnie na Ciebie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Centrum Kształcenia Zawodowego </a:t>
            </a:r>
          </a:p>
          <a:p>
            <a:pPr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i Ustawicznego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ul. Kielecka 7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26-026 Morawica</a:t>
            </a:r>
          </a:p>
          <a:p>
            <a:pPr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tel. 41 311-46-80,  41 311-40-48, </a:t>
            </a:r>
          </a:p>
          <a:p>
            <a:pPr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517-027-622</a:t>
            </a:r>
          </a:p>
          <a:p>
            <a:pPr algn="ctr">
              <a:buNone/>
            </a:pPr>
            <a:endParaRPr lang="pl-PL" dirty="0" smtClean="0">
              <a:solidFill>
                <a:schemeClr val="bg1"/>
              </a:solidFill>
              <a:hlinkClick r:id="rId2"/>
            </a:endParaRPr>
          </a:p>
          <a:p>
            <a:pPr algn="ctr">
              <a:buNone/>
            </a:pPr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szkolamedyczna@o2.pl</a:t>
            </a:r>
            <a:endParaRPr lang="pl-PL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888" y="44450"/>
            <a:ext cx="8721725" cy="9985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Czym zajmuje się </a:t>
            </a:r>
            <a:r>
              <a:rPr lang="pl-PL" sz="2800" b="1" dirty="0">
                <a:solidFill>
                  <a:srgbClr val="FE6802"/>
                </a:solidFill>
                <a:effectLst/>
                <a:latin typeface="Times New Roman" pitchFamily="18" charset="0"/>
                <a:cs typeface="Times New Roman" pitchFamily="18" charset="0"/>
              </a:rPr>
              <a:t>Terapeuta zajęciowy</a:t>
            </a: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Zadania zawodowe:</a:t>
            </a: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Obraz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4786322"/>
            <a:ext cx="17113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ięciokąt 10"/>
          <p:cNvSpPr/>
          <p:nvPr/>
        </p:nvSpPr>
        <p:spPr>
          <a:xfrm>
            <a:off x="285720" y="1357298"/>
            <a:ext cx="7677150" cy="528641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bg1"/>
                </a:solidFill>
              </a:rPr>
              <a:t>dbanie o bezpieczeństwo </a:t>
            </a:r>
            <a:r>
              <a:rPr lang="pl-PL" sz="2000" dirty="0" smtClean="0">
                <a:solidFill>
                  <a:schemeClr val="bg1"/>
                </a:solidFill>
              </a:rPr>
              <a:t>podopiecznych,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motywowanie </a:t>
            </a:r>
            <a:r>
              <a:rPr lang="pl-PL" sz="2000" dirty="0">
                <a:solidFill>
                  <a:schemeClr val="bg1"/>
                </a:solidFill>
              </a:rPr>
              <a:t>podopiecznych do rozwijania zainteresowań,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celu podnoszenia ich kompetencji </a:t>
            </a:r>
            <a:r>
              <a:rPr lang="pl-PL" sz="2000" dirty="0" smtClean="0">
                <a:solidFill>
                  <a:schemeClr val="bg1"/>
                </a:solidFill>
              </a:rPr>
              <a:t>społecznych,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uczenie </a:t>
            </a:r>
            <a:r>
              <a:rPr lang="pl-PL" sz="2000" dirty="0">
                <a:solidFill>
                  <a:schemeClr val="bg1"/>
                </a:solidFill>
              </a:rPr>
              <a:t>podopiecznych wykonywania czynności przydatnych w życiu </a:t>
            </a:r>
            <a:r>
              <a:rPr lang="pl-PL" sz="2000" dirty="0" smtClean="0">
                <a:solidFill>
                  <a:schemeClr val="bg1"/>
                </a:solidFill>
              </a:rPr>
              <a:t>codziennym,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przeprowadzanie </a:t>
            </a:r>
            <a:r>
              <a:rPr lang="pl-PL" sz="2000" dirty="0">
                <a:solidFill>
                  <a:schemeClr val="bg1"/>
                </a:solidFill>
              </a:rPr>
              <a:t>wywiadów z podopiecznym oraz wywiadu środowiskowego, określającego sytuację </a:t>
            </a:r>
            <a:r>
              <a:rPr lang="pl-PL" sz="2000" dirty="0" smtClean="0">
                <a:solidFill>
                  <a:schemeClr val="bg1"/>
                </a:solidFill>
              </a:rPr>
              <a:t>podopiecznego,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diagnozowanie </a:t>
            </a:r>
            <a:r>
              <a:rPr lang="pl-PL" sz="2000" dirty="0">
                <a:solidFill>
                  <a:schemeClr val="bg1"/>
                </a:solidFill>
              </a:rPr>
              <a:t>stanu funkcjonowania podopiecznego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w sferze </a:t>
            </a:r>
            <a:r>
              <a:rPr lang="pl-PL" sz="2000" dirty="0" err="1">
                <a:solidFill>
                  <a:schemeClr val="bg1"/>
                </a:solidFill>
              </a:rPr>
              <a:t>bio-psycho-społecznej</a:t>
            </a:r>
            <a:r>
              <a:rPr lang="pl-PL" sz="2000" dirty="0">
                <a:solidFill>
                  <a:schemeClr val="bg1"/>
                </a:solidFill>
              </a:rPr>
              <a:t> oraz określanie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jego predyspozycji i </a:t>
            </a:r>
            <a:r>
              <a:rPr lang="pl-PL" sz="2000" dirty="0" smtClean="0">
                <a:solidFill>
                  <a:schemeClr val="bg1"/>
                </a:solidFill>
              </a:rPr>
              <a:t>możliwości,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dbanie </a:t>
            </a:r>
            <a:r>
              <a:rPr lang="pl-PL" sz="2000" dirty="0">
                <a:solidFill>
                  <a:schemeClr val="bg1"/>
                </a:solidFill>
              </a:rPr>
              <a:t>o wieloaspektową rehabilitację i aktywizację podopiecznych</a:t>
            </a:r>
            <a:r>
              <a:rPr lang="pl-PL" sz="2000" dirty="0" smtClean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przygotowywanie planów terapii i sporządzanie dokumentacji terapeutycznej.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pl-PL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868" y="857232"/>
            <a:ext cx="4391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400" spc="60" dirty="0">
                <a:solidFill>
                  <a:schemeClr val="bg1"/>
                </a:solidFill>
                <a:latin typeface="+mn-lt"/>
              </a:rPr>
              <a:t>Miejsce </a:t>
            </a:r>
            <a:r>
              <a:rPr lang="pl-PL" sz="2400" spc="60" dirty="0" smtClean="0">
                <a:solidFill>
                  <a:schemeClr val="bg1"/>
                </a:solidFill>
                <a:latin typeface="+mn-lt"/>
              </a:rPr>
              <a:t>wykonywania </a:t>
            </a:r>
            <a:r>
              <a:rPr lang="pl-PL" sz="2400" spc="60" dirty="0">
                <a:solidFill>
                  <a:schemeClr val="bg1"/>
                </a:solidFill>
                <a:latin typeface="+mn-lt"/>
              </a:rPr>
              <a:t>pracy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500430" y="4000504"/>
            <a:ext cx="4729163" cy="184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dirty="0">
                <a:solidFill>
                  <a:schemeClr val="bg1"/>
                </a:solidFill>
                <a:latin typeface="+mn-lt"/>
              </a:rPr>
              <a:t>Charakter pracy</a:t>
            </a:r>
          </a:p>
          <a:p>
            <a:pPr>
              <a:defRPr/>
            </a:pPr>
            <a:endParaRPr lang="pl-PL" dirty="0">
              <a:solidFill>
                <a:schemeClr val="tx2"/>
              </a:solidFill>
              <a:latin typeface="+mn-lt"/>
            </a:endParaRPr>
          </a:p>
          <a:p>
            <a:pPr algn="just"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Praca terapeuty zajęciowego wymaga współpracy z innymi specjalistami: psychologiem, fizjoterapeutą, lekarzem, pedagogiem.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00430" y="1428736"/>
            <a:ext cx="4556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Terapeuta zajęciowy wykonuje swoją pracę głównie w pomieszczeniach – salach/ pracowniach, ale również </a:t>
            </a:r>
            <a:br>
              <a:rPr lang="pl-PL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pl-PL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na otwartej przestrzeni.</a:t>
            </a:r>
          </a:p>
        </p:txBody>
      </p:sp>
      <p:pic>
        <p:nvPicPr>
          <p:cNvPr id="17" name="Picture 3" descr="C:\Users\a\Desktop\Prezentacja kierunków nauczania 1\zdjecia farmacja\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2793510" cy="185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4"/>
            <a:ext cx="264320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413" y="188913"/>
            <a:ext cx="8496300" cy="95407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Informacje dla osób z niepełnosprawnością</a:t>
            </a:r>
            <a:endParaRPr lang="pl-PL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2428868"/>
            <a:ext cx="7956550" cy="2376488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Istnieje możliwość wykonywania zawodu przez osoby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 niepełnosprawnością, </a:t>
            </a:r>
            <a:r>
              <a:rPr lang="pl-PL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ile pozwalają jej na to warunki zdrowotne. Ostateczną decyzję o braku przeciwwskazań zdrowotnych do kształcenia w zawodzie podejmuje zawsze lekarz medycyny pracy.</a:t>
            </a:r>
          </a:p>
        </p:txBody>
      </p:sp>
    </p:spTree>
    <p:custDataLst>
      <p:tags r:id="rId1"/>
    </p:custDataLst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Oferujemy:</a:t>
            </a:r>
            <a:endParaRPr lang="pl-P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628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Bezpłatną naukę w szkole z ponad 50 – letnią tradycją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Praktyki w Wielkiej Brytanii i w Portugalii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Bardzo wysoki % zdawalności egzaminu potwierdzającego kwalifikacje w zawodzie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Wykwalifikowaną kadrę pedagogiczną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Profesjonalne pracownie</a:t>
            </a:r>
            <a:endParaRPr lang="pl-PL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Wymagane dokumenty do zapisu: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dirty="0" smtClean="0">
                <a:latin typeface="Times New Roman" pitchFamily="18" charset="0"/>
                <a:cs typeface="Times New Roman" pitchFamily="18" charset="0"/>
              </a:rPr>
            </a:b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Wniosek o przyjęcie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Świadectwo ukończenia szkoły średniej.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Zaświadczenie lekarskie/od lekarza medycyny pracy, wydawane na podstawie skierowania wydanego przez szkołę/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zdjęcia /legitymacja i indeks/</a:t>
            </a:r>
          </a:p>
          <a:p>
            <a:r>
              <a:rPr lang="pl-PL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/Dodatkowo/ dokumenty potwierdzające: wielodzietność rodziny kandydata, niepełnosprawność kandydata, dziecka lub osoby bliskiej, nad którą kandydat sprawuje opiekę, samotnego wychowywania dziecka przez kandydata/jeśli dotyczy/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 kształcimy</a:t>
            </a:r>
            <a:endParaRPr lang="pl-PL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Współpraca ze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stowarzyszeniem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Chwytaj Szanse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365" y="1646238"/>
            <a:ext cx="3914511" cy="45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4929190" y="2000240"/>
            <a:ext cx="3857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ramach przedmiotu Prowadzenie Terapii Zajęciowej 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uczniowie/słuchacze mają możliwość uczestniczyć w zajęciach praktycznych prowadzonych przy współpracy Stowarzyszenia Chwytaj Szanse.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236</Words>
  <Application>Microsoft Office PowerPoint</Application>
  <PresentationFormat>Pokaz na ekranie (4:3)</PresentationFormat>
  <Paragraphs>47</Paragraphs>
  <Slides>23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Odlewnia metali</vt:lpstr>
      <vt:lpstr>            Centrum Kształcenia Zawodowego                  i Ustawicznego w Morawicy   </vt:lpstr>
      <vt:lpstr>Slajd 2</vt:lpstr>
      <vt:lpstr>Czym zajmuje się Terapeuta zajęciowy?  Zadania zawodowe:</vt:lpstr>
      <vt:lpstr>Slajd 4</vt:lpstr>
      <vt:lpstr>Informacje dla osób z niepełnosprawnością</vt:lpstr>
      <vt:lpstr>Oferujemy:</vt:lpstr>
      <vt:lpstr> Wymagane dokumenty do zapisu: </vt:lpstr>
      <vt:lpstr>Slajd 8</vt:lpstr>
      <vt:lpstr>Współpraca ze stowarzyszeniem Chwytaj Szanse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Nasze prace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Kształcenia Zawodowego                  i Ustawicznego w Morawicy</dc:title>
  <dc:creator>Ania</dc:creator>
  <cp:lastModifiedBy>Ania</cp:lastModifiedBy>
  <cp:revision>23</cp:revision>
  <dcterms:created xsi:type="dcterms:W3CDTF">2017-08-21T17:53:31Z</dcterms:created>
  <dcterms:modified xsi:type="dcterms:W3CDTF">2017-08-23T13:57:22Z</dcterms:modified>
</cp:coreProperties>
</file>