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58" r:id="rId4"/>
    <p:sldId id="286" r:id="rId5"/>
    <p:sldId id="283" r:id="rId6"/>
    <p:sldId id="282" r:id="rId7"/>
    <p:sldId id="285" r:id="rId8"/>
    <p:sldId id="284" r:id="rId9"/>
    <p:sldId id="261" r:id="rId10"/>
    <p:sldId id="262" r:id="rId11"/>
    <p:sldId id="260" r:id="rId12"/>
    <p:sldId id="274" r:id="rId13"/>
    <p:sldId id="263" r:id="rId14"/>
    <p:sldId id="273" r:id="rId15"/>
    <p:sldId id="275" r:id="rId16"/>
    <p:sldId id="264" r:id="rId17"/>
    <p:sldId id="265" r:id="rId18"/>
    <p:sldId id="276" r:id="rId19"/>
    <p:sldId id="278" r:id="rId20"/>
    <p:sldId id="277" r:id="rId21"/>
    <p:sldId id="267" r:id="rId22"/>
    <p:sldId id="279" r:id="rId23"/>
    <p:sldId id="280" r:id="rId24"/>
    <p:sldId id="281" r:id="rId25"/>
    <p:sldId id="268" r:id="rId26"/>
    <p:sldId id="259" r:id="rId27"/>
    <p:sldId id="271" r:id="rId28"/>
    <p:sldId id="287" r:id="rId29"/>
    <p:sldId id="266" r:id="rId30"/>
    <p:sldId id="269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117A-FBDD-4C51-A142-3EBE534C2550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2968D-E014-4316-B1D1-AB308183B21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2344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2968D-E014-4316-B1D1-AB308183B21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567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0FE53A-98ED-4DE3-8539-47F2764C7B1D}" type="datetimeFigureOut">
              <a:rPr lang="pl-PL" smtClean="0"/>
              <a:pPr/>
              <a:t>2017-03-21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51E1AF8-35A0-4037-B6D1-BDDCAC1003C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CENTRUM KSZTAŁCENIA ZAWODOWEGO I USTAWICZNEGO W MORAWICY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276" y="332656"/>
            <a:ext cx="258153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243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143000" y="260648"/>
            <a:ext cx="6400800" cy="648072"/>
          </a:xfrm>
        </p:spPr>
        <p:txBody>
          <a:bodyPr/>
          <a:lstStyle/>
          <a:p>
            <a:pPr marL="45720" indent="0">
              <a:buNone/>
            </a:pPr>
            <a:r>
              <a:rPr lang="pl-PL" dirty="0" smtClean="0"/>
              <a:t>FACIAL TREATMENTS</a:t>
            </a:r>
            <a:endParaRPr lang="pl-PL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82880" indent="0" algn="ctr" eaLnBrk="1" hangingPunct="1">
              <a:buNone/>
            </a:pPr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355" y="1196752"/>
            <a:ext cx="7539275" cy="50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053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500"/>
    </mc:Choice>
    <mc:Fallback>
      <p:transition spd="slow" advClick="0" advTm="9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4048" y="1628800"/>
            <a:ext cx="3888432" cy="4162400"/>
          </a:xfrm>
        </p:spPr>
        <p:txBody>
          <a:bodyPr/>
          <a:lstStyle/>
          <a:p>
            <a:r>
              <a:rPr lang="pl-PL" dirty="0" err="1" smtClean="0"/>
              <a:t>Mesotherapy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treatment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826"/>
            <a:ext cx="318875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ALBUM SZKOLNY\2016\tuk2016\DSC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9496"/>
            <a:ext cx="3816424" cy="57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860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D:\ALBUM SZKOLNY\2016\tuk2016\DSC_0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3792088" cy="57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3507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Algae</a:t>
            </a:r>
            <a:r>
              <a:rPr lang="pl-PL" dirty="0" smtClean="0"/>
              <a:t> </a:t>
            </a:r>
            <a:r>
              <a:rPr lang="pl-PL" dirty="0" err="1" smtClean="0"/>
              <a:t>Mask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067307" cy="408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ALBUM SZKOLNY\fb_szkoły\zdjecia\100_6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154230" cy="31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3433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D:\ALBUM SZKOLNY\2016\tuk2016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522"/>
            <a:ext cx="3384376" cy="50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ALBUM SZKOLNY\2016\tuk2016\DSC_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414714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212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5877272"/>
            <a:ext cx="7709480" cy="792088"/>
          </a:xfrm>
        </p:spPr>
        <p:txBody>
          <a:bodyPr/>
          <a:lstStyle/>
          <a:p>
            <a:r>
              <a:rPr lang="pl-PL" dirty="0" err="1"/>
              <a:t>C</a:t>
            </a:r>
            <a:r>
              <a:rPr lang="pl-PL" dirty="0" err="1" smtClean="0"/>
              <a:t>ream</a:t>
            </a:r>
            <a:r>
              <a:rPr lang="pl-PL" dirty="0" smtClean="0"/>
              <a:t> </a:t>
            </a:r>
            <a:r>
              <a:rPr lang="pl-PL" dirty="0" err="1" smtClean="0"/>
              <a:t>mask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3315" name="Picture 3" descr="D:\ALBUM SZKOLNY\2016\tuk2016\DSC_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342898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95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3968" y="1052736"/>
            <a:ext cx="374226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0" y="620713"/>
            <a:ext cx="4139952" cy="1368127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pl-PL" dirty="0" smtClean="0"/>
              <a:t>      </a:t>
            </a:r>
            <a:r>
              <a:rPr lang="pl-PL" sz="4000" dirty="0" err="1" smtClean="0"/>
              <a:t>Galvanic</a:t>
            </a:r>
            <a:r>
              <a:rPr lang="pl-PL" sz="4000" dirty="0" smtClean="0"/>
              <a:t> </a:t>
            </a:r>
            <a:r>
              <a:rPr lang="pl-PL" sz="4000" dirty="0" err="1" smtClean="0"/>
              <a:t>Facial</a:t>
            </a:r>
            <a:r>
              <a:rPr lang="pl-PL" sz="4000" dirty="0" smtClean="0"/>
              <a:t>    </a:t>
            </a:r>
            <a:r>
              <a:rPr lang="pl-PL" sz="4000" dirty="0"/>
              <a:t> </a:t>
            </a:r>
            <a:r>
              <a:rPr lang="pl-PL" sz="4000" dirty="0" smtClean="0"/>
              <a:t>        </a:t>
            </a:r>
            <a:r>
              <a:rPr lang="pl-PL" sz="4000" dirty="0" err="1" smtClean="0"/>
              <a:t>Treatment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xmlns="" val="2379462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8893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77240" y="5733256"/>
            <a:ext cx="7543800" cy="792088"/>
          </a:xfrm>
        </p:spPr>
        <p:txBody>
          <a:bodyPr/>
          <a:lstStyle/>
          <a:p>
            <a:r>
              <a:rPr lang="pl-PL" dirty="0" err="1" smtClean="0"/>
              <a:t>Ultrasonic</a:t>
            </a:r>
            <a:r>
              <a:rPr lang="pl-PL" dirty="0" smtClean="0"/>
              <a:t> Skin </a:t>
            </a:r>
            <a:r>
              <a:rPr lang="pl-PL" dirty="0" err="1" smtClean="0"/>
              <a:t>Scrubber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9014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7925504" cy="936104"/>
          </a:xfrm>
        </p:spPr>
        <p:txBody>
          <a:bodyPr/>
          <a:lstStyle/>
          <a:p>
            <a:r>
              <a:rPr lang="pl-PL" dirty="0" err="1" smtClean="0"/>
              <a:t>Microdermabrasion</a:t>
            </a:r>
            <a:endParaRPr lang="pl-PL" dirty="0"/>
          </a:p>
        </p:txBody>
      </p:sp>
      <p:pic>
        <p:nvPicPr>
          <p:cNvPr id="14338" name="Picture 2" descr="D:\ALBUM SZKOLNY\2016\tuk2016\DSC_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79502" cy="484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153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Microdermabrasion</a:t>
            </a:r>
            <a:endParaRPr lang="pl-PL" dirty="0"/>
          </a:p>
        </p:txBody>
      </p:sp>
      <p:pic>
        <p:nvPicPr>
          <p:cNvPr id="16386" name="Picture 2" descr="D:\ALBUM SZKOLNY\2016\grudzien2016\ETUZ\DCIM\wizyta ukrainka\DSC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7946"/>
            <a:ext cx="6984776" cy="464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710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548680"/>
            <a:ext cx="7896876" cy="59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8838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240" y="2643182"/>
            <a:ext cx="3509008" cy="1571636"/>
          </a:xfrm>
        </p:spPr>
        <p:txBody>
          <a:bodyPr/>
          <a:lstStyle/>
          <a:p>
            <a:r>
              <a:rPr lang="pl-PL" sz="3200" dirty="0" err="1" smtClean="0"/>
              <a:t>Eyebrow</a:t>
            </a:r>
            <a:r>
              <a:rPr lang="pl-PL" sz="3200" dirty="0" smtClean="0"/>
              <a:t> </a:t>
            </a:r>
            <a:r>
              <a:rPr lang="pl-PL" sz="3200" dirty="0" err="1" smtClean="0"/>
              <a:t>Tinting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err="1" smtClean="0"/>
              <a:t>Eyelash</a:t>
            </a:r>
            <a:r>
              <a:rPr lang="pl-PL" sz="3200" dirty="0" smtClean="0"/>
              <a:t> </a:t>
            </a:r>
            <a:r>
              <a:rPr lang="pl-PL" sz="3200" dirty="0" err="1" smtClean="0"/>
              <a:t>Tinting</a:t>
            </a:r>
            <a:endParaRPr lang="pl-PL" sz="3200" dirty="0"/>
          </a:p>
        </p:txBody>
      </p:sp>
      <p:pic>
        <p:nvPicPr>
          <p:cNvPr id="15362" name="Picture 2" descr="D:\ALBUM SZKOLNY\2016\tuk2016\DSC_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14290"/>
            <a:ext cx="381200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911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133600" y="260649"/>
            <a:ext cx="6096000" cy="86409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pl-PL" sz="3600" dirty="0" err="1" smtClean="0"/>
              <a:t>Eyelash</a:t>
            </a:r>
            <a:r>
              <a:rPr lang="pl-PL" sz="3600" dirty="0" smtClean="0"/>
              <a:t> </a:t>
            </a:r>
            <a:r>
              <a:rPr lang="pl-PL" sz="3600" dirty="0" err="1" smtClean="0"/>
              <a:t>extension</a:t>
            </a:r>
            <a:r>
              <a:rPr lang="pl-PL" sz="3600" dirty="0" smtClean="0"/>
              <a:t> </a:t>
            </a:r>
            <a:endParaRPr lang="pl-PL" sz="36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4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99461" cy="51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179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9500"/>
    </mc:Choice>
    <mc:Fallback>
      <p:transition spd="slow" advClick="0" advTm="9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Make </a:t>
            </a:r>
            <a:r>
              <a:rPr lang="pl-PL" dirty="0" err="1" smtClean="0"/>
              <a:t>up</a:t>
            </a:r>
            <a:endParaRPr lang="pl-PL" dirty="0"/>
          </a:p>
        </p:txBody>
      </p:sp>
      <p:pic>
        <p:nvPicPr>
          <p:cNvPr id="17410" name="Picture 2" descr="D:\ALBUM SZKOLNY\2015\zaliczenie wizaz- maj2015\DSC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14171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ALBUM SZKOLNY\2015\zaliczenie wizaz- maj2015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576064" cy="53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4208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D:\ALBUM SZKOLNY\2015\zaliczenie wizaz- maj2015\DSC_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984"/>
            <a:ext cx="6732240" cy="44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ZDJĘCIA NA SZTALUGI\DSC_0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82664"/>
            <a:ext cx="5508104" cy="36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7238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D:\ALBUM SZKOLNY\2014\zaliczenie wizaz\aman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13023" cy="46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843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z-1-scontent-frt3-1.xx.fbcdn.net/v/t1.0-9/12193309_1208985525834923_269421065405361662_n.jpg?oh=3d58af819de8e0f98237b10bc360409a&amp;oe=57A0C5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3" y="1720170"/>
            <a:ext cx="4572000" cy="3429000"/>
          </a:xfrm>
          <a:prstGeom prst="rect">
            <a:avLst/>
          </a:prstGeom>
          <a:noFill/>
        </p:spPr>
      </p:pic>
      <p:pic>
        <p:nvPicPr>
          <p:cNvPr id="54274" name="Picture 2" descr="https://z-1-scontent-frt3-1.xx.fbcdn.net/v/t1.0-9/12191394_1208985599168249_4212748156437466358_n.jpg?oh=66168f0a5ac22edfa1abccbb9daf826d&amp;oe=57D9746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3" y="3501008"/>
            <a:ext cx="4475987" cy="335699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240" y="692696"/>
            <a:ext cx="7543800" cy="864096"/>
          </a:xfrm>
        </p:spPr>
        <p:txBody>
          <a:bodyPr/>
          <a:lstStyle/>
          <a:p>
            <a:r>
              <a:rPr lang="pl-PL" dirty="0" smtClean="0"/>
              <a:t>Manicure &amp; Pedicure </a:t>
            </a:r>
            <a:r>
              <a:rPr lang="pl-PL" dirty="0" err="1" smtClean="0"/>
              <a:t>Classroom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13432214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88426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7849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77240" y="5301208"/>
            <a:ext cx="7543800" cy="1080120"/>
          </a:xfrm>
        </p:spPr>
        <p:txBody>
          <a:bodyPr/>
          <a:lstStyle/>
          <a:p>
            <a:r>
              <a:rPr lang="pl-PL" dirty="0" smtClean="0"/>
              <a:t>Manicure &amp; Pedicure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744416" cy="498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89235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082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2844" y="4876800"/>
            <a:ext cx="8178196" cy="914400"/>
          </a:xfrm>
        </p:spPr>
        <p:txBody>
          <a:bodyPr/>
          <a:lstStyle/>
          <a:p>
            <a:r>
              <a:rPr lang="pl-PL" dirty="0" smtClean="0"/>
              <a:t>BRANDS</a:t>
            </a:r>
            <a:endParaRPr lang="pl-PL" dirty="0"/>
          </a:p>
        </p:txBody>
      </p:sp>
      <p:pic>
        <p:nvPicPr>
          <p:cNvPr id="4099" name="Picture 3" descr="C:\Users\Admin\Desktop\bielenda_prof_2013-09-16-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14290"/>
            <a:ext cx="3833818" cy="1425701"/>
          </a:xfrm>
          <a:prstGeom prst="rect">
            <a:avLst/>
          </a:prstGeom>
          <a:noFill/>
        </p:spPr>
      </p:pic>
      <p:pic>
        <p:nvPicPr>
          <p:cNvPr id="4100" name="Picture 4" descr="C:\Users\Admin\Desktop\Logo_Norel_600x270v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071678"/>
            <a:ext cx="3143252" cy="1414463"/>
          </a:xfrm>
          <a:prstGeom prst="rect">
            <a:avLst/>
          </a:prstGeom>
          <a:noFill/>
        </p:spPr>
      </p:pic>
      <p:pic>
        <p:nvPicPr>
          <p:cNvPr id="4101" name="Picture 5" descr="C:\Users\Admin\Desktop\podopharm-580x3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643182"/>
            <a:ext cx="4200536" cy="1799169"/>
          </a:xfrm>
          <a:prstGeom prst="rect">
            <a:avLst/>
          </a:prstGeom>
          <a:noFill/>
        </p:spPr>
      </p:pic>
      <p:pic>
        <p:nvPicPr>
          <p:cNvPr id="4103" name="Picture 7" descr="C:\Users\Admin\Desktop\logo_farmona_kategori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66"/>
            <a:ext cx="3214710" cy="1790744"/>
          </a:xfrm>
          <a:prstGeom prst="rect">
            <a:avLst/>
          </a:prstGeom>
          <a:noFill/>
        </p:spPr>
      </p:pic>
      <p:pic>
        <p:nvPicPr>
          <p:cNvPr id="4104" name="Picture 8" descr="C:\Users\Admin\Desktop\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9920" y="5214951"/>
            <a:ext cx="3373717" cy="1428760"/>
          </a:xfrm>
          <a:prstGeom prst="rect">
            <a:avLst/>
          </a:prstGeom>
          <a:noFill/>
        </p:spPr>
      </p:pic>
      <p:pic>
        <p:nvPicPr>
          <p:cNvPr id="4105" name="Picture 9" descr="C:\Users\Admin\Desktop\refectocil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19814"/>
            <a:ext cx="2768198" cy="738186"/>
          </a:xfrm>
          <a:prstGeom prst="rect">
            <a:avLst/>
          </a:prstGeom>
          <a:noFill/>
        </p:spPr>
      </p:pic>
      <p:pic>
        <p:nvPicPr>
          <p:cNvPr id="4106" name="Picture 10" descr="C:\Users\Admin\Desktop\cropped-kryolan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174" y="3714752"/>
            <a:ext cx="4216826" cy="1214446"/>
          </a:xfrm>
          <a:prstGeom prst="rect">
            <a:avLst/>
          </a:prstGeom>
          <a:noFill/>
        </p:spPr>
      </p:pic>
      <p:pic>
        <p:nvPicPr>
          <p:cNvPr id="4107" name="Picture 11" descr="C:\Users\Admin\Desktop\karaja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5214950"/>
            <a:ext cx="1666875" cy="95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Centrum Kształcenia Zawodowego i Ustawicznego w </a:t>
            </a:r>
            <a:r>
              <a:rPr lang="pl-PL" sz="2800" dirty="0"/>
              <a:t>Morawicy</a:t>
            </a:r>
            <a:br>
              <a:rPr lang="pl-PL" sz="2800" dirty="0"/>
            </a:br>
            <a:r>
              <a:rPr lang="pl-PL" sz="2800" dirty="0"/>
              <a:t>ul. Kielecka 7</a:t>
            </a:r>
            <a:br>
              <a:rPr lang="pl-PL" sz="2800" dirty="0"/>
            </a:br>
            <a:r>
              <a:rPr lang="pl-PL" sz="2800" dirty="0"/>
              <a:t>26-026 Morawica (woj. świętokrzyskie)</a:t>
            </a:r>
            <a:br>
              <a:rPr lang="pl-PL" sz="2800" dirty="0"/>
            </a:br>
            <a:r>
              <a:rPr lang="pl-PL" sz="2800" dirty="0"/>
              <a:t>e-mail: szkolamedyczna@o2.pl</a:t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www.szkola-medyczna.com.pl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32656"/>
            <a:ext cx="2214549" cy="21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180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57224" y="5072074"/>
            <a:ext cx="7463816" cy="1500198"/>
          </a:xfrm>
        </p:spPr>
        <p:txBody>
          <a:bodyPr/>
          <a:lstStyle/>
          <a:p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6000" dirty="0" err="1" smtClean="0"/>
              <a:t>Beauty</a:t>
            </a:r>
            <a:r>
              <a:rPr lang="pl-PL" sz="6000" dirty="0" smtClean="0"/>
              <a:t> </a:t>
            </a:r>
            <a:r>
              <a:rPr lang="pl-PL" sz="6000" dirty="0" err="1" smtClean="0"/>
              <a:t>Therapy</a:t>
            </a:r>
            <a:r>
              <a:rPr lang="pl-PL" sz="6000" dirty="0" smtClean="0"/>
              <a:t> </a:t>
            </a:r>
            <a:r>
              <a:rPr lang="pl-PL" sz="6000" dirty="0" err="1" smtClean="0"/>
              <a:t>Techniques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423" y="135341"/>
            <a:ext cx="5344050" cy="400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95181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240" y="908720"/>
            <a:ext cx="7543800" cy="4882480"/>
          </a:xfrm>
        </p:spPr>
        <p:txBody>
          <a:bodyPr/>
          <a:lstStyle/>
          <a:p>
            <a:pPr algn="ctr"/>
            <a:r>
              <a:rPr lang="pl-PL" sz="7200" dirty="0" smtClean="0"/>
              <a:t>T</a:t>
            </a:r>
            <a:r>
              <a:rPr lang="en-US" sz="7200" dirty="0" smtClean="0"/>
              <a:t>hank </a:t>
            </a:r>
            <a:r>
              <a:rPr lang="en-US" sz="7200" dirty="0"/>
              <a:t>you 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en-US" sz="7200" dirty="0" smtClean="0"/>
              <a:t>for </a:t>
            </a:r>
            <a:r>
              <a:rPr lang="en-US" sz="7200" dirty="0"/>
              <a:t>your </a:t>
            </a:r>
            <a:r>
              <a:rPr lang="en-US" sz="7200" dirty="0" smtClean="0"/>
              <a:t>attention</a:t>
            </a:r>
            <a:r>
              <a:rPr lang="pl-PL" sz="7200" dirty="0" smtClean="0"/>
              <a:t>!</a:t>
            </a: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xmlns="" val="307260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14348" y="685801"/>
            <a:ext cx="7515252" cy="4029083"/>
          </a:xfrm>
        </p:spPr>
        <p:txBody>
          <a:bodyPr/>
          <a:lstStyle/>
          <a:p>
            <a:pPr>
              <a:buNone/>
            </a:pPr>
            <a:r>
              <a:rPr lang="pl-PL" sz="4000" dirty="0" err="1" smtClean="0"/>
              <a:t>Beauty</a:t>
            </a:r>
            <a:r>
              <a:rPr lang="pl-PL" sz="4000" dirty="0" smtClean="0"/>
              <a:t> </a:t>
            </a:r>
            <a:r>
              <a:rPr lang="pl-PL" sz="4000" dirty="0" err="1" smtClean="0"/>
              <a:t>Therapy</a:t>
            </a:r>
            <a:r>
              <a:rPr lang="pl-PL" sz="4000" dirty="0" smtClean="0"/>
              <a:t> </a:t>
            </a:r>
            <a:r>
              <a:rPr lang="pl-PL" sz="4000" dirty="0" err="1" smtClean="0"/>
              <a:t>Techniques</a:t>
            </a:r>
            <a:endParaRPr lang="pl-PL" sz="4000" dirty="0" smtClean="0"/>
          </a:p>
          <a:p>
            <a:pPr>
              <a:buNone/>
            </a:pPr>
            <a:r>
              <a:rPr lang="pl-PL" sz="3200" dirty="0" smtClean="0"/>
              <a:t>   2 </a:t>
            </a:r>
            <a:r>
              <a:rPr lang="pl-PL" sz="3200" dirty="0" err="1" smtClean="0"/>
              <a:t>qualifications</a:t>
            </a:r>
            <a:r>
              <a:rPr lang="pl-PL" sz="3200" dirty="0" smtClean="0"/>
              <a:t> </a:t>
            </a:r>
            <a:r>
              <a:rPr lang="pl-PL" sz="3200" dirty="0" err="1" smtClean="0"/>
              <a:t>in</a:t>
            </a:r>
            <a:r>
              <a:rPr lang="pl-PL" sz="3200" dirty="0" smtClean="0"/>
              <a:t> 4 </a:t>
            </a:r>
            <a:r>
              <a:rPr lang="pl-PL" sz="3200" dirty="0" err="1" smtClean="0"/>
              <a:t>semesters</a:t>
            </a:r>
            <a:r>
              <a:rPr lang="pl-PL" sz="3200" dirty="0" smtClean="0"/>
              <a:t>:</a:t>
            </a:r>
          </a:p>
          <a:p>
            <a:pPr>
              <a:buNone/>
            </a:pP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A.61 Face </a:t>
            </a:r>
            <a:r>
              <a:rPr lang="pl-PL" sz="3200" dirty="0" err="1" smtClean="0"/>
              <a:t>Treatments</a:t>
            </a:r>
            <a:r>
              <a:rPr lang="pl-PL" sz="3200" dirty="0" smtClean="0"/>
              <a:t> and Make </a:t>
            </a:r>
            <a:r>
              <a:rPr lang="pl-PL" sz="3200" dirty="0" err="1" smtClean="0"/>
              <a:t>Up</a:t>
            </a:r>
            <a:endParaRPr lang="pl-PL" sz="3200" dirty="0" smtClean="0"/>
          </a:p>
          <a:p>
            <a:pPr>
              <a:buNone/>
            </a:pP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A.62 Manicure, Pedicure and Body </a:t>
            </a:r>
            <a:r>
              <a:rPr lang="pl-PL" sz="3200" dirty="0" err="1" smtClean="0"/>
              <a:t>Treatments</a:t>
            </a:r>
            <a:endParaRPr lang="pl-PL" sz="3200" dirty="0" smtClean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Admin\Desktop\paperplane_big_certyfikaty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357694"/>
            <a:ext cx="3724279" cy="2190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99592" y="1484784"/>
            <a:ext cx="7330008" cy="5328592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pl-PL" sz="2400" dirty="0" smtClean="0">
              <a:effectLst/>
              <a:latin typeface="Gotham Book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</a:rPr>
              <a:t>Facial Skincare</a:t>
            </a:r>
            <a:r>
              <a:rPr lang="pl-PL" sz="2400" dirty="0" smtClean="0">
                <a:effectLst/>
              </a:rPr>
              <a:t> (</a:t>
            </a:r>
            <a:r>
              <a:rPr lang="en-US" sz="2400" dirty="0">
                <a:effectLst/>
              </a:rPr>
              <a:t>rebalance, hydrate, </a:t>
            </a:r>
            <a:r>
              <a:rPr lang="en-US" sz="2400" dirty="0" smtClean="0">
                <a:effectLst/>
              </a:rPr>
              <a:t>nourishing</a:t>
            </a:r>
            <a:r>
              <a:rPr lang="pl-PL" sz="2400" dirty="0" smtClean="0">
                <a:effectLst/>
              </a:rPr>
              <a:t>, </a:t>
            </a:r>
            <a:r>
              <a:rPr lang="pl-PL" sz="2400" dirty="0" err="1" smtClean="0">
                <a:effectLst/>
              </a:rPr>
              <a:t>moisture</a:t>
            </a:r>
            <a:r>
              <a:rPr lang="pl-PL" sz="2400" dirty="0" smtClean="0">
                <a:effectLst/>
              </a:rPr>
              <a:t>, </a:t>
            </a:r>
            <a:r>
              <a:rPr lang="pl-PL" sz="2400" dirty="0" err="1" smtClean="0">
                <a:effectLst/>
              </a:rPr>
              <a:t>anti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wrinkle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and </a:t>
            </a:r>
            <a:r>
              <a:rPr lang="en-US" sz="2400" dirty="0" err="1" smtClean="0">
                <a:effectLst/>
              </a:rPr>
              <a:t>revitalise</a:t>
            </a:r>
            <a:r>
              <a:rPr lang="pl-PL" sz="2400" dirty="0" smtClean="0">
                <a:effectLst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 smtClean="0">
                <a:effectLst/>
              </a:rPr>
              <a:t>Skin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 err="1" smtClean="0">
                <a:effectLst/>
              </a:rPr>
              <a:t>Facial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Treatments</a:t>
            </a:r>
            <a:r>
              <a:rPr lang="pl-PL" sz="2400" dirty="0" smtClean="0">
                <a:effectLst/>
              </a:rPr>
              <a:t> (</a:t>
            </a:r>
            <a:r>
              <a:rPr lang="pl-PL" sz="2400" dirty="0" err="1" smtClean="0">
                <a:effectLst/>
              </a:rPr>
              <a:t>microdermabrasion</a:t>
            </a:r>
            <a:r>
              <a:rPr lang="pl-PL" sz="2400" dirty="0" smtClean="0">
                <a:effectLst/>
              </a:rPr>
              <a:t>. </a:t>
            </a:r>
            <a:r>
              <a:rPr lang="pl-PL" sz="2400" dirty="0" err="1" smtClean="0">
                <a:effectLst/>
              </a:rPr>
              <a:t>Galvanic</a:t>
            </a:r>
            <a:r>
              <a:rPr lang="pl-PL" sz="2400" dirty="0" smtClean="0">
                <a:effectLst/>
              </a:rPr>
              <a:t>, </a:t>
            </a:r>
            <a:r>
              <a:rPr lang="pl-PL" sz="2400" dirty="0" err="1" smtClean="0">
                <a:effectLst/>
              </a:rPr>
              <a:t>ultrasonic</a:t>
            </a:r>
            <a:r>
              <a:rPr lang="pl-PL" sz="2400" dirty="0" smtClean="0">
                <a:effectLst/>
              </a:rPr>
              <a:t> skin </a:t>
            </a:r>
            <a:r>
              <a:rPr lang="pl-PL" sz="2400" dirty="0" err="1" smtClean="0">
                <a:effectLst/>
              </a:rPr>
              <a:t>scrubber</a:t>
            </a:r>
            <a:r>
              <a:rPr lang="pl-PL" sz="2400" dirty="0" smtClean="0">
                <a:effectLst/>
              </a:rPr>
              <a:t>, </a:t>
            </a:r>
            <a:r>
              <a:rPr lang="pl-PL" sz="2400" dirty="0" err="1" smtClean="0">
                <a:effectLst/>
              </a:rPr>
              <a:t>mesotherapy</a:t>
            </a:r>
            <a:r>
              <a:rPr lang="pl-PL" sz="2400" dirty="0" smtClean="0">
                <a:effectLst/>
              </a:rPr>
              <a:t>, </a:t>
            </a:r>
            <a:r>
              <a:rPr lang="pl-PL" sz="2400" dirty="0" smtClean="0">
                <a:effectLst/>
              </a:rPr>
              <a:t>RF, </a:t>
            </a:r>
            <a:r>
              <a:rPr lang="pl-PL" sz="2400" dirty="0" err="1" smtClean="0">
                <a:effectLst/>
              </a:rPr>
              <a:t>brushing</a:t>
            </a:r>
            <a:r>
              <a:rPr lang="pl-PL" sz="2400" dirty="0" smtClean="0">
                <a:effectLst/>
              </a:rPr>
              <a:t>) </a:t>
            </a:r>
            <a:endParaRPr lang="pl-PL" sz="2400" dirty="0" smtClean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 err="1" smtClean="0">
                <a:effectLst/>
              </a:rPr>
              <a:t>Facial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Massage</a:t>
            </a:r>
            <a:endParaRPr lang="en-US" sz="2400" dirty="0">
              <a:effectLst/>
            </a:endParaRPr>
          </a:p>
          <a:p>
            <a:pPr>
              <a:buFont typeface="Arial"/>
              <a:buChar char="•"/>
            </a:pPr>
            <a:r>
              <a:rPr lang="en-US" sz="2400" dirty="0">
                <a:effectLst/>
              </a:rPr>
              <a:t>Remove Hair Using Waxing Techniques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effectLst/>
              </a:rPr>
              <a:t>Eyelash </a:t>
            </a:r>
            <a:r>
              <a:rPr lang="en-US" sz="2400" dirty="0">
                <a:effectLst/>
              </a:rPr>
              <a:t>and Brow </a:t>
            </a:r>
            <a:r>
              <a:rPr lang="en-US" sz="2400" dirty="0" smtClean="0">
                <a:effectLst/>
              </a:rPr>
              <a:t>Treatments</a:t>
            </a:r>
            <a:endParaRPr lang="pl-PL" sz="2400" dirty="0" smtClean="0">
              <a:effectLst/>
            </a:endParaRPr>
          </a:p>
          <a:p>
            <a:pPr>
              <a:buFont typeface="Arial"/>
              <a:buChar char="•"/>
            </a:pPr>
            <a:r>
              <a:rPr lang="pl-PL" sz="2400" dirty="0" smtClean="0">
                <a:effectLst/>
              </a:rPr>
              <a:t>F</a:t>
            </a:r>
            <a:r>
              <a:rPr lang="en-US" sz="2400" dirty="0" err="1" smtClean="0">
                <a:effectLst/>
              </a:rPr>
              <a:t>acial</a:t>
            </a:r>
            <a:r>
              <a:rPr lang="en-US" sz="2400" dirty="0" smtClean="0">
                <a:effectLst/>
              </a:rPr>
              <a:t> </a:t>
            </a:r>
            <a:r>
              <a:rPr lang="pl-PL" sz="2400" dirty="0" smtClean="0">
                <a:effectLst/>
              </a:rPr>
              <a:t>E</a:t>
            </a:r>
            <a:r>
              <a:rPr lang="en-US" sz="2400" dirty="0" err="1" smtClean="0">
                <a:effectLst/>
              </a:rPr>
              <a:t>lectrotherapy</a:t>
            </a:r>
            <a:r>
              <a:rPr lang="en-US" sz="2400" dirty="0" smtClean="0">
                <a:effectLst/>
              </a:rPr>
              <a:t> </a:t>
            </a:r>
            <a:r>
              <a:rPr lang="pl-PL" sz="2400" dirty="0" smtClean="0">
                <a:effectLst/>
              </a:rPr>
              <a:t>T</a:t>
            </a:r>
            <a:r>
              <a:rPr lang="en-US" sz="2400" dirty="0" err="1" smtClean="0">
                <a:effectLst/>
              </a:rPr>
              <a:t>reatments</a:t>
            </a:r>
            <a:endParaRPr lang="en-US" sz="2400" dirty="0">
              <a:effectLst/>
            </a:endParaRPr>
          </a:p>
          <a:p>
            <a:pPr>
              <a:buFont typeface="Arial"/>
              <a:buChar char="•"/>
            </a:pPr>
            <a:r>
              <a:rPr lang="pl-PL" sz="2400" dirty="0" err="1" smtClean="0">
                <a:effectLst/>
              </a:rPr>
              <a:t>Make</a:t>
            </a:r>
            <a:r>
              <a:rPr lang="pl-PL" sz="2400" dirty="0" smtClean="0">
                <a:effectLst/>
              </a:rPr>
              <a:t> </a:t>
            </a:r>
            <a:r>
              <a:rPr lang="pl-PL" sz="2400" dirty="0" err="1" smtClean="0">
                <a:effectLst/>
              </a:rPr>
              <a:t>up</a:t>
            </a:r>
            <a:endParaRPr lang="pl-PL" sz="2400" dirty="0" smtClean="0">
              <a:effectLst/>
            </a:endParaRPr>
          </a:p>
          <a:p>
            <a:pPr>
              <a:buFont typeface="Arial"/>
              <a:buChar char="•"/>
            </a:pPr>
            <a:r>
              <a:rPr lang="en-US" sz="2400" dirty="0">
                <a:effectLst/>
              </a:rPr>
              <a:t>Client Care and Communication in Beauty Related </a:t>
            </a:r>
            <a:r>
              <a:rPr lang="en-US" sz="2400" dirty="0" smtClean="0">
                <a:effectLst/>
              </a:rPr>
              <a:t>Industries</a:t>
            </a:r>
            <a:endParaRPr lang="pl-PL" sz="2400" dirty="0" smtClean="0">
              <a:effectLst/>
            </a:endParaRPr>
          </a:p>
          <a:p>
            <a:pPr>
              <a:buFont typeface="Arial"/>
              <a:buChar char="•"/>
            </a:pPr>
            <a:endParaRPr lang="en-US" sz="2400" dirty="0">
              <a:effectLst/>
            </a:endParaRP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77240" y="260648"/>
            <a:ext cx="7543800" cy="1168088"/>
          </a:xfrm>
        </p:spPr>
        <p:txBody>
          <a:bodyPr/>
          <a:lstStyle/>
          <a:p>
            <a:r>
              <a:rPr lang="pl-PL" sz="3600" dirty="0" smtClean="0"/>
              <a:t>A.61 Face </a:t>
            </a:r>
            <a:r>
              <a:rPr lang="pl-PL" sz="3600" dirty="0" err="1" smtClean="0"/>
              <a:t>Treatments</a:t>
            </a:r>
            <a:r>
              <a:rPr lang="pl-PL" sz="3600" dirty="0" smtClean="0"/>
              <a:t> &amp; Make </a:t>
            </a:r>
            <a:r>
              <a:rPr lang="pl-PL" sz="3600" dirty="0" err="1" smtClean="0"/>
              <a:t>Up</a:t>
            </a:r>
            <a:endParaRPr lang="pl-PL" sz="3600" dirty="0"/>
          </a:p>
        </p:txBody>
      </p:sp>
      <p:pic>
        <p:nvPicPr>
          <p:cNvPr id="2050" name="Picture 2" descr="C:\Users\Admin\Desktop\zabieginatw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643314"/>
            <a:ext cx="2857488" cy="190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195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77240" y="188640"/>
            <a:ext cx="7543800" cy="1811600"/>
          </a:xfrm>
        </p:spPr>
        <p:txBody>
          <a:bodyPr/>
          <a:lstStyle/>
          <a:p>
            <a:r>
              <a:rPr lang="pl-PL" sz="4000" dirty="0" smtClean="0"/>
              <a:t>A.62 Manicure, Pedicure and Body </a:t>
            </a:r>
            <a:r>
              <a:rPr lang="pl-PL" sz="4000" dirty="0" err="1" smtClean="0"/>
              <a:t>Treatments</a:t>
            </a:r>
            <a:endParaRPr lang="pl-PL" sz="40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83568" y="2285992"/>
            <a:ext cx="7546032" cy="407196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Manicure </a:t>
            </a:r>
            <a:r>
              <a:rPr lang="en-US" dirty="0"/>
              <a:t>Treatments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Nail 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Pedicure Treatments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err="1" smtClean="0"/>
              <a:t>Paraffin</a:t>
            </a:r>
            <a:r>
              <a:rPr lang="pl-PL" dirty="0" smtClean="0"/>
              <a:t> </a:t>
            </a:r>
            <a:r>
              <a:rPr lang="pl-PL" dirty="0" err="1" smtClean="0"/>
              <a:t>Wax</a:t>
            </a:r>
            <a:r>
              <a:rPr lang="pl-PL" dirty="0" smtClean="0"/>
              <a:t> </a:t>
            </a:r>
            <a:r>
              <a:rPr lang="pl-PL" dirty="0" err="1" smtClean="0"/>
              <a:t>Treatmenrs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B</a:t>
            </a:r>
            <a:r>
              <a:rPr lang="en-US" dirty="0" err="1" smtClean="0"/>
              <a:t>ody</a:t>
            </a:r>
            <a:r>
              <a:rPr lang="en-US" dirty="0" smtClean="0"/>
              <a:t> </a:t>
            </a:r>
            <a:r>
              <a:rPr lang="pl-PL" dirty="0" smtClean="0"/>
              <a:t>M</a:t>
            </a:r>
            <a:r>
              <a:rPr lang="en-US" dirty="0" err="1" smtClean="0"/>
              <a:t>assage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Hot </a:t>
            </a:r>
            <a:r>
              <a:rPr lang="pl-PL" dirty="0" err="1" smtClean="0"/>
              <a:t>Stone</a:t>
            </a:r>
            <a:r>
              <a:rPr lang="pl-PL" dirty="0" smtClean="0"/>
              <a:t> </a:t>
            </a:r>
            <a:r>
              <a:rPr lang="pl-PL" dirty="0" err="1" smtClean="0"/>
              <a:t>Massage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err="1" smtClean="0"/>
              <a:t>Chinese</a:t>
            </a:r>
            <a:r>
              <a:rPr lang="pl-PL" dirty="0" smtClean="0"/>
              <a:t> </a:t>
            </a:r>
            <a:r>
              <a:rPr lang="pl-PL" dirty="0" err="1" smtClean="0"/>
              <a:t>Cup</a:t>
            </a:r>
            <a:r>
              <a:rPr lang="pl-PL" dirty="0" smtClean="0"/>
              <a:t> </a:t>
            </a:r>
            <a:r>
              <a:rPr lang="pl-PL" dirty="0" err="1" smtClean="0"/>
              <a:t>Massage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B</a:t>
            </a:r>
            <a:r>
              <a:rPr lang="en-US" dirty="0" err="1" smtClean="0"/>
              <a:t>ody</a:t>
            </a:r>
            <a:r>
              <a:rPr lang="en-US" dirty="0" smtClean="0"/>
              <a:t> </a:t>
            </a:r>
            <a:r>
              <a:rPr lang="pl-PL" dirty="0" smtClean="0"/>
              <a:t>E</a:t>
            </a:r>
            <a:r>
              <a:rPr lang="en-US" dirty="0" err="1" smtClean="0"/>
              <a:t>lectrotherapy</a:t>
            </a:r>
            <a:r>
              <a:rPr lang="en-US" dirty="0" smtClean="0"/>
              <a:t> </a:t>
            </a:r>
            <a:r>
              <a:rPr lang="pl-PL" dirty="0" smtClean="0"/>
              <a:t>T</a:t>
            </a:r>
            <a:r>
              <a:rPr lang="en-US" dirty="0" err="1" smtClean="0"/>
              <a:t>reatments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/>
              <a:t>Hair Using Waxing </a:t>
            </a:r>
            <a:r>
              <a:rPr lang="en-US" dirty="0" smtClean="0"/>
              <a:t>Techniques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/>
              <a:t>Body </a:t>
            </a:r>
            <a:r>
              <a:rPr lang="pl-PL" dirty="0" err="1"/>
              <a:t>S</a:t>
            </a:r>
            <a:r>
              <a:rPr lang="pl-PL" dirty="0" err="1" smtClean="0"/>
              <a:t>limming</a:t>
            </a:r>
            <a:r>
              <a:rPr lang="pl-PL" dirty="0" smtClean="0"/>
              <a:t> </a:t>
            </a:r>
            <a:r>
              <a:rPr lang="pl-PL" dirty="0" err="1" smtClean="0"/>
              <a:t>Treatments</a:t>
            </a:r>
            <a:r>
              <a:rPr lang="pl-PL" dirty="0" smtClean="0"/>
              <a:t>, </a:t>
            </a:r>
            <a:r>
              <a:rPr lang="pl-PL" dirty="0" err="1" smtClean="0"/>
              <a:t>Anti-cellulite</a:t>
            </a:r>
            <a:r>
              <a:rPr lang="pl-PL" dirty="0" smtClean="0"/>
              <a:t> </a:t>
            </a:r>
            <a:r>
              <a:rPr lang="pl-PL" dirty="0" err="1" smtClean="0"/>
              <a:t>Treatments</a:t>
            </a:r>
            <a:r>
              <a:rPr lang="pl-PL" dirty="0" smtClean="0"/>
              <a:t>, Body </a:t>
            </a:r>
            <a:r>
              <a:rPr lang="pl-PL" dirty="0" err="1" smtClean="0"/>
              <a:t>Wrapping</a:t>
            </a: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8288" indent="0">
              <a:buNone/>
            </a:pPr>
            <a:endParaRPr lang="en-US" dirty="0"/>
          </a:p>
          <a:p>
            <a:pPr marL="18288" indent="0">
              <a:buNone/>
            </a:pPr>
            <a:endParaRPr lang="pl-PL" dirty="0" smtClean="0"/>
          </a:p>
        </p:txBody>
      </p:sp>
      <p:pic>
        <p:nvPicPr>
          <p:cNvPr id="3074" name="Picture 2" descr="C:\Users\Admin\Desktop\manicure-pedic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000240"/>
            <a:ext cx="4454775" cy="2286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929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57224" y="1571612"/>
            <a:ext cx="7372376" cy="430566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Anatomy and Physiology of the whole body</a:t>
            </a:r>
          </a:p>
          <a:p>
            <a:pPr>
              <a:buFont typeface="Arial" pitchFamily="34" charset="0"/>
              <a:buChar char="•"/>
            </a:pPr>
            <a:r>
              <a:rPr lang="pl-PL" dirty="0" err="1" smtClean="0"/>
              <a:t>Cosmetology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err="1" smtClean="0"/>
              <a:t>Dermatology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Salon </a:t>
            </a:r>
            <a:r>
              <a:rPr lang="en-US" dirty="0"/>
              <a:t>Management Fundamentals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Diet </a:t>
            </a:r>
            <a:r>
              <a:rPr lang="en-US" dirty="0"/>
              <a:t>and Nutrition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Basic First </a:t>
            </a:r>
            <a:r>
              <a:rPr lang="en-US" dirty="0" smtClean="0"/>
              <a:t>Aid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err="1" smtClean="0"/>
              <a:t>Physiotherapy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err="1" smtClean="0"/>
              <a:t>Chemistry</a:t>
            </a: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err="1" smtClean="0"/>
              <a:t>English</a:t>
            </a:r>
            <a:r>
              <a:rPr lang="pl-PL" dirty="0" smtClean="0"/>
              <a:t> </a:t>
            </a:r>
            <a:r>
              <a:rPr lang="pl-PL" dirty="0" err="1" smtClean="0"/>
              <a:t>language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77240" y="620688"/>
            <a:ext cx="7543800" cy="720080"/>
          </a:xfrm>
        </p:spPr>
        <p:txBody>
          <a:bodyPr/>
          <a:lstStyle/>
          <a:p>
            <a:r>
              <a:rPr lang="pl-PL" dirty="0" err="1" smtClean="0"/>
              <a:t>Subjects</a:t>
            </a:r>
            <a:r>
              <a:rPr lang="pl-PL" dirty="0" smtClean="0"/>
              <a:t>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0255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71600" y="685801"/>
            <a:ext cx="7258000" cy="3751311"/>
          </a:xfrm>
        </p:spPr>
        <p:txBody>
          <a:bodyPr>
            <a:normAutofit/>
          </a:bodyPr>
          <a:lstStyle/>
          <a:p>
            <a:r>
              <a:rPr lang="en-US" dirty="0"/>
              <a:t>You will learn, develop and practice the skills required for employment and/or career progression in the beauty sector.  Learning will take place in both the classroom </a:t>
            </a:r>
            <a:endParaRPr lang="pl-PL" dirty="0" smtClean="0"/>
          </a:p>
          <a:p>
            <a:endParaRPr lang="en-US" dirty="0"/>
          </a:p>
          <a:p>
            <a:r>
              <a:rPr lang="en-US" dirty="0"/>
              <a:t>You will develop your understanding of the wide range of practices and procedures needed to work in the exciting beauty therapy industry such as providing facial skincare, waxing, </a:t>
            </a:r>
            <a:r>
              <a:rPr lang="pl-PL" dirty="0" smtClean="0"/>
              <a:t> </a:t>
            </a:r>
            <a:r>
              <a:rPr lang="pl-PL" dirty="0" err="1" smtClean="0"/>
              <a:t>massage</a:t>
            </a:r>
            <a:r>
              <a:rPr lang="pl-PL" dirty="0" smtClean="0"/>
              <a:t>, </a:t>
            </a:r>
            <a:r>
              <a:rPr lang="en-US" dirty="0" smtClean="0"/>
              <a:t>manicure</a:t>
            </a:r>
            <a:r>
              <a:rPr lang="en-US" dirty="0"/>
              <a:t>, pedicure and health and safety.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1830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539552" y="928670"/>
            <a:ext cx="8173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FACIAL AND BODY TREATMENTS </a:t>
            </a: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z-1-scontent-waw1-1.xx.fbcdn.net/hphotos-xta1/v/t1.0-9/12208508_1211416005591875_4484338164951544739_n.jpg?oh=8bc399ed99431bbe6f580cabc36ec8fe&amp;oe=5754477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5076056" cy="337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14" y="4221088"/>
            <a:ext cx="396808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8520740"/>
      </p:ext>
    </p:extLst>
  </p:cSld>
  <p:clrMapOvr>
    <a:masterClrMapping/>
  </p:clrMapOvr>
  <p:transition spd="med" advClick="0" advTm="3916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792</TotalTime>
  <Words>268</Words>
  <Application>Microsoft Office PowerPoint</Application>
  <PresentationFormat>Pokaz na ekranie (4:3)</PresentationFormat>
  <Paragraphs>63</Paragraphs>
  <Slides>30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Elementarny</vt:lpstr>
      <vt:lpstr>CENTRUM KSZTAŁCENIA ZAWODOWEGO I USTAWICZNEGO W MORAWICY</vt:lpstr>
      <vt:lpstr>Slajd 2</vt:lpstr>
      <vt:lpstr>      Beauty Therapy Techniques   </vt:lpstr>
      <vt:lpstr>Slajd 4</vt:lpstr>
      <vt:lpstr>A.61 Face Treatments &amp; Make Up</vt:lpstr>
      <vt:lpstr>A.62 Manicure, Pedicure and Body Treatments</vt:lpstr>
      <vt:lpstr>Subjects:</vt:lpstr>
      <vt:lpstr>Slajd 8</vt:lpstr>
      <vt:lpstr>Slajd 9</vt:lpstr>
      <vt:lpstr> </vt:lpstr>
      <vt:lpstr>Mesotherapy treatment </vt:lpstr>
      <vt:lpstr>Slajd 12</vt:lpstr>
      <vt:lpstr>Algae Mask</vt:lpstr>
      <vt:lpstr>Slajd 14</vt:lpstr>
      <vt:lpstr>Cream mask </vt:lpstr>
      <vt:lpstr>Slajd 16</vt:lpstr>
      <vt:lpstr>Ultrasonic Skin Scrubber</vt:lpstr>
      <vt:lpstr>Microdermabrasion</vt:lpstr>
      <vt:lpstr>Microdermabrasion</vt:lpstr>
      <vt:lpstr>Eyebrow Tinting  Eyelash Tinting</vt:lpstr>
      <vt:lpstr> </vt:lpstr>
      <vt:lpstr>Make up</vt:lpstr>
      <vt:lpstr>Slajd 23</vt:lpstr>
      <vt:lpstr>Slajd 24</vt:lpstr>
      <vt:lpstr>Manicure &amp; Pedicure Classroom</vt:lpstr>
      <vt:lpstr>Slajd 26</vt:lpstr>
      <vt:lpstr>Manicure &amp; Pedicure</vt:lpstr>
      <vt:lpstr>BRANDS</vt:lpstr>
      <vt:lpstr>Centrum Kształcenia Zawodowego i Ustawicznego w Morawicy ul. Kielecka 7 26-026 Morawica (woj. świętokrzyskie) e-mail: szkolamedyczna@o2.pl  www.szkola-medyczna.com.pl </vt:lpstr>
      <vt:lpstr>Thank you 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KSZTAŁCENIA ZAWODOWEGO I USTAWICZNEGO W MORAWICY</dc:title>
  <dc:creator>a</dc:creator>
  <cp:lastModifiedBy>Admin</cp:lastModifiedBy>
  <cp:revision>26</cp:revision>
  <dcterms:created xsi:type="dcterms:W3CDTF">2017-03-21T13:41:02Z</dcterms:created>
  <dcterms:modified xsi:type="dcterms:W3CDTF">2017-03-22T06:56:54Z</dcterms:modified>
</cp:coreProperties>
</file>