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258" r:id="rId3"/>
    <p:sldId id="294" r:id="rId4"/>
    <p:sldId id="273" r:id="rId5"/>
    <p:sldId id="270" r:id="rId6"/>
    <p:sldId id="271" r:id="rId7"/>
    <p:sldId id="287" r:id="rId8"/>
    <p:sldId id="288" r:id="rId9"/>
    <p:sldId id="272" r:id="rId10"/>
    <p:sldId id="260" r:id="rId11"/>
    <p:sldId id="265" r:id="rId12"/>
    <p:sldId id="283" r:id="rId13"/>
    <p:sldId id="284" r:id="rId14"/>
    <p:sldId id="262" r:id="rId15"/>
    <p:sldId id="263" r:id="rId16"/>
    <p:sldId id="261" r:id="rId17"/>
    <p:sldId id="264" r:id="rId18"/>
    <p:sldId id="267" r:id="rId19"/>
    <p:sldId id="268" r:id="rId20"/>
    <p:sldId id="269" r:id="rId21"/>
    <p:sldId id="274" r:id="rId22"/>
    <p:sldId id="275" r:id="rId23"/>
    <p:sldId id="280" r:id="rId24"/>
    <p:sldId id="281" r:id="rId25"/>
    <p:sldId id="282" r:id="rId26"/>
    <p:sldId id="276" r:id="rId27"/>
    <p:sldId id="277" r:id="rId28"/>
    <p:sldId id="278" r:id="rId29"/>
    <p:sldId id="279" r:id="rId30"/>
    <p:sldId id="291" r:id="rId31"/>
    <p:sldId id="292" r:id="rId32"/>
    <p:sldId id="289" r:id="rId33"/>
    <p:sldId id="286" r:id="rId34"/>
    <p:sldId id="290" r:id="rId35"/>
    <p:sldId id="293" r:id="rId36"/>
    <p:sldId id="295" r:id="rId37"/>
    <p:sldId id="296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FF26B-9291-4967-BA5D-B5F472DE573C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4C1D-45CC-4E9D-B141-E4A9C6C05A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071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C6BE466-FFBF-48E7-8F1E-BB4477EE4050}" type="datetimeFigureOut">
              <a:rPr lang="pl-PL" smtClean="0"/>
              <a:pPr/>
              <a:t>2015-06-18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1E45F86-F0A5-4601-974E-4C958D24FC5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928670"/>
            <a:ext cx="8228013" cy="1701801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4800" dirty="0"/>
              <a:t>PRAKTYKA ZAWODOWA </a:t>
            </a: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dirty="0" smtClean="0"/>
              <a:t>W </a:t>
            </a:r>
            <a:r>
              <a:rPr lang="pl-PL" sz="4800" dirty="0"/>
              <a:t>WIELKIEJ BRYTANI </a:t>
            </a:r>
            <a:br>
              <a:rPr lang="pl-PL" sz="4800" dirty="0"/>
            </a:br>
            <a:r>
              <a:rPr lang="pl-PL" sz="4800" dirty="0"/>
              <a:t>ERASMUS +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4294967295"/>
          </p:nvPr>
        </p:nvSpPr>
        <p:spPr>
          <a:xfrm>
            <a:off x="0" y="2332037"/>
            <a:ext cx="8229600" cy="4525963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pl-PL" dirty="0" smtClean="0"/>
              <a:t>„UCZEŃ NA EUROPEJSKIM RYNKU PRACY”</a:t>
            </a:r>
          </a:p>
          <a:p>
            <a:pPr marL="0" indent="0" algn="ctr">
              <a:buNone/>
            </a:pPr>
            <a:r>
              <a:rPr lang="pl-PL" dirty="0" smtClean="0"/>
              <a:t>PARTNEREM PROJEKTU </a:t>
            </a:r>
            <a:r>
              <a:rPr lang="pl-PL" dirty="0"/>
              <a:t>JEST ADC COLLEGE</a:t>
            </a:r>
          </a:p>
        </p:txBody>
      </p:sp>
    </p:spTree>
    <p:extLst>
      <p:ext uri="{BB962C8B-B14F-4D97-AF65-F5344CB8AC3E}">
        <p14:creationId xmlns="" xmlns:p14="http://schemas.microsoft.com/office/powerpoint/2010/main" val="1769788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357166"/>
            <a:ext cx="8229600" cy="11430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4400" dirty="0"/>
              <a:t>MIEJSCA PRAKTYK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 lnSpcReduction="10000"/>
          </a:bodyPr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l-PL" sz="32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32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8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4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l-PL" sz="20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l-PL" sz="2000" b="0" i="0" u="none" strike="noStrike" kern="1200" cap="none">
                <a:ln>
                  <a:noFill/>
                </a:ln>
                <a:highlight>
                  <a:srgbClr val="FFFFFF"/>
                </a:highlight>
                <a:latin typeface="Liberation Sans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endParaRPr lang="pl-PL" dirty="0" smtClean="0"/>
          </a:p>
          <a:p>
            <a:pPr lvl="0"/>
            <a:r>
              <a:rPr lang="pl-PL" dirty="0" smtClean="0"/>
              <a:t>ENZO </a:t>
            </a:r>
            <a:r>
              <a:rPr lang="pl-PL" dirty="0"/>
              <a:t>BEAUTY </a:t>
            </a:r>
            <a:r>
              <a:rPr lang="pl-PL" dirty="0" smtClean="0"/>
              <a:t>SALON</a:t>
            </a:r>
            <a:endParaRPr lang="pl-PL" dirty="0"/>
          </a:p>
          <a:p>
            <a:pPr lvl="0"/>
            <a:r>
              <a:rPr lang="pl-PL" dirty="0"/>
              <a:t>SPRARKLE HAIR AND BEAUTY</a:t>
            </a:r>
          </a:p>
          <a:p>
            <a:pPr lvl="0"/>
            <a:r>
              <a:rPr lang="pl-PL" dirty="0" smtClean="0"/>
              <a:t>ROXY </a:t>
            </a:r>
            <a:r>
              <a:rPr lang="pl-PL" dirty="0"/>
              <a:t>BEAUTY 	</a:t>
            </a:r>
            <a:endParaRPr lang="pl-PL" dirty="0" smtClean="0"/>
          </a:p>
          <a:p>
            <a:pPr lvl="0"/>
            <a:r>
              <a:rPr lang="pl-PL" dirty="0" smtClean="0"/>
              <a:t>CV HAIR&amp;BEAUTY</a:t>
            </a:r>
          </a:p>
          <a:p>
            <a:pPr lvl="0"/>
            <a:r>
              <a:rPr dirty="0" smtClean="0"/>
              <a:t>CLARENDON HOUSE</a:t>
            </a:r>
          </a:p>
          <a:p>
            <a:pPr lvl="0"/>
            <a:r>
              <a:rPr lang="pl-PL" dirty="0" smtClean="0"/>
              <a:t>DEE THERAPY &amp; SALON</a:t>
            </a:r>
          </a:p>
          <a:p>
            <a:pPr lvl="0" algn="ctr"/>
            <a:endParaRPr lang="pl-PL" dirty="0"/>
          </a:p>
          <a:p>
            <a:pPr lvl="0"/>
            <a:endParaRPr lang="pl-PL" dirty="0"/>
          </a:p>
          <a:p>
            <a:pPr lvl="0"/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561547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14282" y="357166"/>
            <a:ext cx="7829550" cy="584775"/>
          </a:xfrm>
        </p:spPr>
        <p:txBody>
          <a:bodyPr wrap="square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l-PL" dirty="0" smtClean="0"/>
              <a:t>CV </a:t>
            </a:r>
            <a:r>
              <a:rPr lang="pl-PL" dirty="0" err="1" smtClean="0"/>
              <a:t>HAIR&amp;BEAUTY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643437" y="1142984"/>
            <a:ext cx="3101775" cy="5500726"/>
          </a:xfrm>
        </p:spPr>
      </p:pic>
      <p:pic>
        <p:nvPicPr>
          <p:cNvPr id="4" name="Symbol zastępczy obrazu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071538" y="1142984"/>
            <a:ext cx="3076575" cy="5470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0510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Londyn Prezentacja\Salon kasi\20150414_093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442883" cy="6120680"/>
          </a:xfrm>
          <a:prstGeom prst="rect">
            <a:avLst/>
          </a:prstGeom>
          <a:noFill/>
        </p:spPr>
      </p:pic>
      <p:pic>
        <p:nvPicPr>
          <p:cNvPr id="2051" name="Picture 3" descr="E:\Londyn Prezentacja\Salon kasi\20150414_093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276872"/>
            <a:ext cx="4718449" cy="2654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13213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Londyn Prezentacja\Salon kasi\20150424_142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7467104" cy="4203864"/>
          </a:xfrm>
          <a:prstGeom prst="rect">
            <a:avLst/>
          </a:prstGeom>
          <a:noFill/>
        </p:spPr>
      </p:pic>
      <p:pic>
        <p:nvPicPr>
          <p:cNvPr id="3075" name="Picture 3" descr="E:\Londyn Prezentacja\Salon kasi\20150424_142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88640"/>
            <a:ext cx="3977581" cy="2239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33429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617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dirty="0" err="1" smtClean="0"/>
              <a:t>Roxy</a:t>
            </a:r>
            <a:r>
              <a:rPr lang="pl-PL" dirty="0" smtClean="0"/>
              <a:t> </a:t>
            </a:r>
            <a:r>
              <a:rPr lang="pl-PL" dirty="0" err="1"/>
              <a:t>Beauty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857224" y="1214422"/>
            <a:ext cx="6988194" cy="5249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70855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28596" y="571480"/>
            <a:ext cx="7706608" cy="5789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05624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357166"/>
            <a:ext cx="8229600" cy="584775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dirty="0"/>
              <a:t>Enzo </a:t>
            </a:r>
            <a:r>
              <a:rPr lang="pl-PL" dirty="0" err="1"/>
              <a:t>Beauty</a:t>
            </a:r>
            <a:r>
              <a:rPr lang="pl-PL" dirty="0"/>
              <a:t> </a:t>
            </a:r>
            <a:r>
              <a:rPr lang="pl-PL" dirty="0" smtClean="0"/>
              <a:t>Salon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500298" y="1071546"/>
            <a:ext cx="3295650" cy="5487987"/>
          </a:xfrm>
        </p:spPr>
      </p:pic>
    </p:spTree>
    <p:extLst>
      <p:ext uri="{BB962C8B-B14F-4D97-AF65-F5344CB8AC3E}">
        <p14:creationId xmlns="" xmlns:p14="http://schemas.microsoft.com/office/powerpoint/2010/main" val="20830255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dirty="0" err="1"/>
              <a:t>Sparkle</a:t>
            </a:r>
            <a:r>
              <a:rPr lang="pl-PL" dirty="0"/>
              <a:t> </a:t>
            </a:r>
            <a:r>
              <a:rPr lang="pl-PL" dirty="0" err="1"/>
              <a:t>Hair</a:t>
            </a:r>
            <a:r>
              <a:rPr lang="pl-PL" dirty="0"/>
              <a:t> and </a:t>
            </a:r>
            <a:r>
              <a:rPr lang="pl-PL" dirty="0" err="1"/>
              <a:t>Beauty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071538" y="1643050"/>
            <a:ext cx="6081363" cy="4561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73060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55576" y="-243408"/>
            <a:ext cx="7242048" cy="1143000"/>
          </a:xfrm>
        </p:spPr>
        <p:txBody>
          <a:bodyPr/>
          <a:lstStyle/>
          <a:p>
            <a:pPr algn="ctr"/>
            <a:r>
              <a:rPr lang="pl-PL" dirty="0" smtClean="0"/>
              <a:t>DEE THERAPY &amp; SALON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979712" y="1109662"/>
            <a:ext cx="4311650" cy="5748338"/>
          </a:xfrm>
        </p:spPr>
      </p:pic>
    </p:spTree>
    <p:extLst>
      <p:ext uri="{BB962C8B-B14F-4D97-AF65-F5344CB8AC3E}">
        <p14:creationId xmlns="" xmlns:p14="http://schemas.microsoft.com/office/powerpoint/2010/main" val="17879361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>
              <a:buNone/>
            </a:pPr>
            <a:r>
              <a:rPr lang="pl-PL" dirty="0" smtClean="0"/>
              <a:t>CLARENDON HOUSE</a:t>
            </a:r>
            <a:endParaRPr lang="pl-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2910" y="1714488"/>
            <a:ext cx="7070725" cy="3976687"/>
          </a:xfrm>
        </p:spPr>
      </p:pic>
    </p:spTree>
    <p:extLst>
      <p:ext uri="{BB962C8B-B14F-4D97-AF65-F5344CB8AC3E}">
        <p14:creationId xmlns="" xmlns:p14="http://schemas.microsoft.com/office/powerpoint/2010/main" val="981957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4400" dirty="0" err="1" smtClean="0"/>
              <a:t>ZACZęŁO</a:t>
            </a:r>
            <a:r>
              <a:rPr lang="pl-PL" sz="4400" dirty="0" smtClean="0"/>
              <a:t> </a:t>
            </a:r>
            <a:r>
              <a:rPr lang="pl-PL" sz="4400" dirty="0" err="1" smtClean="0"/>
              <a:t>SIę</a:t>
            </a:r>
            <a:r>
              <a:rPr lang="pl-PL" sz="4400" dirty="0" smtClean="0"/>
              <a:t> TAK…</a:t>
            </a:r>
            <a:endParaRPr lang="pl-PL" sz="4400" dirty="0"/>
          </a:p>
        </p:txBody>
      </p:sp>
      <p:pic>
        <p:nvPicPr>
          <p:cNvPr id="1026" name="Picture 2" descr="C:\Users\hp\Desktop\IMG_0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196752"/>
            <a:ext cx="5328592" cy="5483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8522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357422" y="214290"/>
            <a:ext cx="3567113" cy="6343650"/>
          </a:xfrm>
        </p:spPr>
      </p:pic>
    </p:spTree>
    <p:extLst>
      <p:ext uri="{BB962C8B-B14F-4D97-AF65-F5344CB8AC3E}">
        <p14:creationId xmlns="" xmlns:p14="http://schemas.microsoft.com/office/powerpoint/2010/main" val="1177082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95250"/>
            <a:ext cx="7902575" cy="688975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dirty="0"/>
              <a:t>Wycieczki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28596" y="785794"/>
            <a:ext cx="7641298" cy="5739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12482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5720" y="571480"/>
            <a:ext cx="7743835" cy="5808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74774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493945" y="3386828"/>
            <a:ext cx="4650055" cy="347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Londyn Prezentacja\Zwiedzanie\100_7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</p:spPr>
      </p:pic>
      <p:pic>
        <p:nvPicPr>
          <p:cNvPr id="1027" name="Picture 3" descr="E:\Londyn Prezentacja\Zwiedzanie\100_7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786314" cy="3429000"/>
          </a:xfrm>
          <a:prstGeom prst="rect">
            <a:avLst/>
          </a:prstGeom>
          <a:noFill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4786314" cy="3521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08065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" y="0"/>
            <a:ext cx="5571615" cy="3730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500166" y="3714753"/>
            <a:ext cx="4221654" cy="314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-14694" y="3730913"/>
            <a:ext cx="1588017" cy="312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5571616" y="0"/>
            <a:ext cx="3571816" cy="6849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12897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5186939" cy="691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143504" y="1"/>
            <a:ext cx="4000496" cy="7000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07243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18613" y="19269"/>
            <a:ext cx="4851571" cy="363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832957" y="19269"/>
            <a:ext cx="4310476" cy="324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0" y="3571876"/>
            <a:ext cx="4429124" cy="333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4375459" y="3266508"/>
            <a:ext cx="4767974" cy="3591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26821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944412" y="12411"/>
            <a:ext cx="5134364" cy="684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48983" y="27760"/>
            <a:ext cx="3869631" cy="6850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85709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429124" y="0"/>
            <a:ext cx="4214842" cy="685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4214842" cy="6866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40099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5353" y="70542"/>
            <a:ext cx="8954033" cy="6715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91561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7242048" cy="1143000"/>
          </a:xfrm>
        </p:spPr>
        <p:txBody>
          <a:bodyPr/>
          <a:lstStyle/>
          <a:p>
            <a:pPr algn="ctr"/>
            <a:r>
              <a:rPr lang="pl-PL" dirty="0" smtClean="0"/>
              <a:t>LOT</a:t>
            </a:r>
            <a:endParaRPr lang="pl-PL" dirty="0"/>
          </a:p>
        </p:txBody>
      </p:sp>
      <p:pic>
        <p:nvPicPr>
          <p:cNvPr id="8194" name="Picture 2" descr="C:\Users\hp\Desktop\wizzair-samol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286250" cy="2857500"/>
          </a:xfrm>
          <a:prstGeom prst="rect">
            <a:avLst/>
          </a:prstGeom>
          <a:noFill/>
        </p:spPr>
      </p:pic>
      <p:pic>
        <p:nvPicPr>
          <p:cNvPr id="8195" name="Picture 3" descr="E:\Londyn Prezentacja\Lot\20150412_061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2880320" cy="4800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E:\Londyn Prezentacja\Chłopaki\Zwiedzanie\DSC_0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60648"/>
            <a:ext cx="3911600" cy="5207001"/>
          </a:xfrm>
          <a:prstGeom prst="rect">
            <a:avLst/>
          </a:prstGeom>
          <a:noFill/>
        </p:spPr>
      </p:pic>
      <p:pic>
        <p:nvPicPr>
          <p:cNvPr id="6146" name="Picture 2" descr="E:\Londyn Prezentacja\Chłopaki\Zwiedzanie\DSC_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4427984" cy="332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Londyn Prezentacja\Chłopaki\Zwiedzanie\DSC_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6120680" cy="3449659"/>
          </a:xfrm>
          <a:prstGeom prst="rect">
            <a:avLst/>
          </a:prstGeom>
          <a:noFill/>
        </p:spPr>
      </p:pic>
      <p:pic>
        <p:nvPicPr>
          <p:cNvPr id="3" name="Picture 3" descr="E:\Londyn Prezentacja\Chłopaki\Zwiedzanie\received_6776225790383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196752"/>
            <a:ext cx="2756892" cy="4901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239000" cy="1143000"/>
          </a:xfrm>
        </p:spPr>
        <p:txBody>
          <a:bodyPr/>
          <a:lstStyle/>
          <a:p>
            <a:pPr algn="ctr"/>
            <a:r>
              <a:rPr lang="pl-PL" dirty="0" smtClean="0"/>
              <a:t>TRANSPORT</a:t>
            </a:r>
            <a:endParaRPr lang="pl-PL" dirty="0"/>
          </a:p>
        </p:txBody>
      </p:sp>
      <p:pic>
        <p:nvPicPr>
          <p:cNvPr id="4098" name="Picture 2" descr="E:\Londyn Prezentacja\Transport\100_7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459081" cy="3349401"/>
          </a:xfrm>
          <a:prstGeom prst="rect">
            <a:avLst/>
          </a:prstGeom>
          <a:noFill/>
        </p:spPr>
      </p:pic>
      <p:pic>
        <p:nvPicPr>
          <p:cNvPr id="4100" name="Picture 4" descr="E:\Londyn Prezentacja\Transport\100_7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391613" cy="3298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Londyn Prezentacja\Transport\20150418_171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7867650" cy="4429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58817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Londyn Prezentacja\Transport\20150502_103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3670"/>
            <a:ext cx="3690963" cy="6556419"/>
          </a:xfrm>
          <a:prstGeom prst="rect">
            <a:avLst/>
          </a:prstGeom>
          <a:noFill/>
        </p:spPr>
      </p:pic>
      <p:pic>
        <p:nvPicPr>
          <p:cNvPr id="5123" name="Picture 3" descr="E:\Londyn Prezentacja\Transport\20150112_083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8"/>
            <a:ext cx="3416300" cy="568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7242048" cy="1143000"/>
          </a:xfrm>
        </p:spPr>
        <p:txBody>
          <a:bodyPr/>
          <a:lstStyle/>
          <a:p>
            <a:pPr algn="ctr"/>
            <a:r>
              <a:rPr lang="pl-PL" dirty="0" err="1" smtClean="0"/>
              <a:t>POŻegnanie</a:t>
            </a:r>
            <a:r>
              <a:rPr lang="pl-PL" dirty="0" smtClean="0"/>
              <a:t> w </a:t>
            </a:r>
            <a:r>
              <a:rPr lang="pl-PL" dirty="0" err="1" smtClean="0"/>
              <a:t>adc</a:t>
            </a:r>
            <a:r>
              <a:rPr lang="pl-PL" dirty="0" smtClean="0"/>
              <a:t> college</a:t>
            </a:r>
            <a:endParaRPr lang="pl-PL" dirty="0"/>
          </a:p>
        </p:txBody>
      </p:sp>
      <p:pic>
        <p:nvPicPr>
          <p:cNvPr id="1026" name="Picture 2" descr="C:\Users\hp\Desktop\a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301046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7242048" cy="1143000"/>
          </a:xfrm>
        </p:spPr>
        <p:txBody>
          <a:bodyPr>
            <a:normAutofit/>
          </a:bodyPr>
          <a:lstStyle/>
          <a:p>
            <a:pPr algn="ctr"/>
            <a:r>
              <a:rPr lang="pl-PL" sz="7200" dirty="0" err="1" smtClean="0"/>
              <a:t>WRAŻenia</a:t>
            </a:r>
            <a:endParaRPr lang="pl-PL" sz="7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645024"/>
            <a:ext cx="7242048" cy="1143000"/>
          </a:xfrm>
        </p:spPr>
        <p:txBody>
          <a:bodyPr>
            <a:noAutofit/>
          </a:bodyPr>
          <a:lstStyle/>
          <a:p>
            <a:pPr algn="ctr"/>
            <a:r>
              <a:rPr lang="pl-PL" sz="6600" dirty="0" smtClean="0"/>
              <a:t>DZIĘKUJEMY ZA MOŻLIWOŚĆ WYJAZDU</a:t>
            </a:r>
            <a:endParaRPr lang="pl-PL" sz="6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85720" y="1142984"/>
            <a:ext cx="8323286" cy="47863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71472" y="214290"/>
            <a:ext cx="7615262" cy="58259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Gospodyni domu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2197109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dirty="0"/>
              <a:t>Zakwaterowanie</a:t>
            </a: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42910" y="1643050"/>
            <a:ext cx="7045325" cy="3976687"/>
          </a:xfrm>
        </p:spPr>
      </p:pic>
    </p:spTree>
    <p:extLst>
      <p:ext uri="{BB962C8B-B14F-4D97-AF65-F5344CB8AC3E}">
        <p14:creationId xmlns="" xmlns:p14="http://schemas.microsoft.com/office/powerpoint/2010/main" val="41795720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143240" y="2143116"/>
            <a:ext cx="4868856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14282" y="785794"/>
            <a:ext cx="2857520" cy="5074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42493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500034" y="285727"/>
            <a:ext cx="2928958" cy="518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643306" y="285728"/>
            <a:ext cx="2239815" cy="398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857884" y="2893906"/>
            <a:ext cx="2237529" cy="3964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285720" y="1142984"/>
            <a:ext cx="7715988" cy="464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929190" y="3429000"/>
            <a:ext cx="3929090" cy="237092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57158" y="1571612"/>
            <a:ext cx="2375660" cy="385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2857488" y="214290"/>
            <a:ext cx="1982026" cy="31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 rot="16200000">
            <a:off x="5709951" y="147909"/>
            <a:ext cx="2357453" cy="39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2857488" y="3429000"/>
            <a:ext cx="1949102" cy="32147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0034" y="3143248"/>
            <a:ext cx="7902575" cy="641350"/>
          </a:xfrm>
        </p:spPr>
        <p:txBody>
          <a:bodyPr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pl-PL" sz="6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Jedzonko</a:t>
            </a:r>
          </a:p>
        </p:txBody>
      </p:sp>
    </p:spTree>
    <p:extLst>
      <p:ext uri="{BB962C8B-B14F-4D97-AF65-F5344CB8AC3E}">
        <p14:creationId xmlns="" xmlns:p14="http://schemas.microsoft.com/office/powerpoint/2010/main" val="3943966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152</TotalTime>
  <Words>62</Words>
  <Application>Microsoft Office PowerPoint</Application>
  <PresentationFormat>Pokaz na ekranie (4:3)</PresentationFormat>
  <Paragraphs>28</Paragraphs>
  <Slides>37</Slides>
  <Notes>27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Bogaty</vt:lpstr>
      <vt:lpstr>PRAKTYKA ZAWODOWA  W WIELKIEJ BRYTANI  ERASMUS +</vt:lpstr>
      <vt:lpstr>ZACZęŁO SIę TAK…</vt:lpstr>
      <vt:lpstr>LOT</vt:lpstr>
      <vt:lpstr>Gospodyni domu</vt:lpstr>
      <vt:lpstr>Zakwaterowanie</vt:lpstr>
      <vt:lpstr>Slajd 6</vt:lpstr>
      <vt:lpstr>Slajd 7</vt:lpstr>
      <vt:lpstr>Slajd 8</vt:lpstr>
      <vt:lpstr>Jedzonko</vt:lpstr>
      <vt:lpstr>MIEJSCA PRAKTYK</vt:lpstr>
      <vt:lpstr>CV HAIR&amp;BEAUTY </vt:lpstr>
      <vt:lpstr>Slajd 12</vt:lpstr>
      <vt:lpstr>Slajd 13</vt:lpstr>
      <vt:lpstr>Roxy Beauty</vt:lpstr>
      <vt:lpstr>Slajd 15</vt:lpstr>
      <vt:lpstr>Enzo Beauty Salon</vt:lpstr>
      <vt:lpstr>Sparkle Hair and Beauty</vt:lpstr>
      <vt:lpstr>DEE THERAPY &amp; SALON</vt:lpstr>
      <vt:lpstr>CLARENDON HOUSE</vt:lpstr>
      <vt:lpstr>Slajd 20</vt:lpstr>
      <vt:lpstr>Wycieczki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TRANSPORT</vt:lpstr>
      <vt:lpstr>Slajd 33</vt:lpstr>
      <vt:lpstr>Slajd 34</vt:lpstr>
      <vt:lpstr>POŻegnanie w adc college</vt:lpstr>
      <vt:lpstr>WRAŻenia</vt:lpstr>
      <vt:lpstr>DZIĘKUJEMY ZA MOŻLIWOŚĆ WYJAZDU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pracownia komputerow</dc:creator>
  <cp:lastModifiedBy>hp</cp:lastModifiedBy>
  <cp:revision>39</cp:revision>
  <dcterms:created xsi:type="dcterms:W3CDTF">2015-06-02T07:32:41Z</dcterms:created>
  <dcterms:modified xsi:type="dcterms:W3CDTF">2015-06-18T09:48:10Z</dcterms:modified>
</cp:coreProperties>
</file>